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1" r:id="rId3"/>
    <p:sldId id="272" r:id="rId4"/>
    <p:sldId id="273" r:id="rId5"/>
    <p:sldId id="257" r:id="rId6"/>
    <p:sldId id="261" r:id="rId7"/>
    <p:sldId id="258" r:id="rId8"/>
    <p:sldId id="262" r:id="rId9"/>
    <p:sldId id="259" r:id="rId10"/>
    <p:sldId id="263" r:id="rId11"/>
    <p:sldId id="260" r:id="rId12"/>
    <p:sldId id="264" r:id="rId13"/>
    <p:sldId id="268" r:id="rId14"/>
    <p:sldId id="269" r:id="rId15"/>
    <p:sldId id="274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1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1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22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577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26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08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82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73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4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9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4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4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3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00860E9-2DC9-467F-94EA-0F31D63091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1EFF1-2B33-4C62-A798-CD9E1583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54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25FB33-6AE0-4A4D-A9DE-2AB21C03B84E}"/>
              </a:ext>
            </a:extLst>
          </p:cNvPr>
          <p:cNvSpPr txBox="1">
            <a:spLocks/>
          </p:cNvSpPr>
          <p:nvPr/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6000" dirty="0"/>
              <a:t>Spa 100</a:t>
            </a:r>
          </a:p>
          <a:p>
            <a:pPr algn="ctr"/>
            <a:r>
              <a:rPr lang="en-US" sz="6000" dirty="0"/>
              <a:t>Conversational</a:t>
            </a:r>
          </a:p>
          <a:p>
            <a:pPr algn="ctr"/>
            <a:r>
              <a:rPr lang="en-US" sz="6000" dirty="0"/>
              <a:t>Spanish</a:t>
            </a:r>
          </a:p>
          <a:p>
            <a:endParaRPr lang="en-US" sz="6000" dirty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33073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1F648-2891-4697-873F-6F56BF6E2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My name is…..</a:t>
            </a:r>
          </a:p>
          <a:p>
            <a:r>
              <a:rPr lang="en-US" sz="6000" dirty="0"/>
              <a:t>Me </a:t>
            </a:r>
            <a:r>
              <a:rPr lang="en-US" sz="6000" dirty="0" err="1"/>
              <a:t>llamo</a:t>
            </a:r>
            <a:r>
              <a:rPr lang="en-US" sz="6000" dirty="0"/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1571946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BDB00-6234-432B-B2DD-0E516E33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name?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CA7DC-1D23-4CC3-9AD5-3071264D9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 ¿</a:t>
            </a:r>
            <a:r>
              <a:rPr lang="en-US" sz="6000" dirty="0" err="1"/>
              <a:t>Cuál</a:t>
            </a:r>
            <a:r>
              <a:rPr lang="en-US" sz="6000" dirty="0"/>
              <a:t> es </a:t>
            </a:r>
            <a:r>
              <a:rPr lang="en-US" sz="6000" dirty="0" err="1"/>
              <a:t>su</a:t>
            </a:r>
            <a:r>
              <a:rPr lang="en-US" sz="6000" dirty="0"/>
              <a:t> </a:t>
            </a:r>
            <a:r>
              <a:rPr lang="en-US" sz="6000" dirty="0" err="1"/>
              <a:t>nombre</a:t>
            </a:r>
            <a:r>
              <a:rPr lang="en-US" sz="6000" dirty="0"/>
              <a:t>?</a:t>
            </a:r>
          </a:p>
          <a:p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Formal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17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C5D63-3A0D-4882-99DE-0865AA3A3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6000" dirty="0"/>
          </a:p>
          <a:p>
            <a:r>
              <a:rPr lang="en-US" sz="6000" dirty="0"/>
              <a:t>My name is………</a:t>
            </a:r>
          </a:p>
          <a:p>
            <a:r>
              <a:rPr lang="en-US" sz="6000" dirty="0"/>
              <a:t>Mi </a:t>
            </a:r>
            <a:r>
              <a:rPr lang="en-US" sz="6000" dirty="0" err="1"/>
              <a:t>nombre</a:t>
            </a:r>
            <a:r>
              <a:rPr lang="en-US" sz="6000" dirty="0"/>
              <a:t> es……</a:t>
            </a:r>
          </a:p>
        </p:txBody>
      </p:sp>
    </p:spTree>
    <p:extLst>
      <p:ext uri="{BB962C8B-B14F-4D97-AF65-F5344CB8AC3E}">
        <p14:creationId xmlns:p14="http://schemas.microsoft.com/office/powerpoint/2010/main" val="480258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AE514-2844-4A1D-92B2-FAD8B1BCD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are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784EF-CD5D-4813-B2F8-5B94B9A57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¿</a:t>
            </a:r>
            <a:r>
              <a:rPr lang="en-US" sz="6000" dirty="0" err="1"/>
              <a:t>Quién</a:t>
            </a:r>
            <a:r>
              <a:rPr lang="en-US" sz="6000" dirty="0"/>
              <a:t> </a:t>
            </a:r>
            <a:r>
              <a:rPr lang="en-US" sz="6000" dirty="0" err="1"/>
              <a:t>eres</a:t>
            </a:r>
            <a:r>
              <a:rPr lang="en-US" sz="6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95072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ABC49-B7B6-47D5-A705-8DCB6BD6B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 am…….</a:t>
            </a:r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/>
              <a:t>Soy………</a:t>
            </a:r>
          </a:p>
        </p:txBody>
      </p:sp>
    </p:spTree>
    <p:extLst>
      <p:ext uri="{BB962C8B-B14F-4D97-AF65-F5344CB8AC3E}">
        <p14:creationId xmlns:p14="http://schemas.microsoft.com/office/powerpoint/2010/main" val="682873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CE4BF-33E7-43A4-B347-9B031A5A2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someone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A6A26-62B9-436A-8585-ED740588A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Informally</a:t>
            </a:r>
          </a:p>
          <a:p>
            <a:endParaRPr lang="en-US" sz="4800" dirty="0"/>
          </a:p>
          <a:p>
            <a:r>
              <a:rPr lang="en-US" sz="4800" dirty="0"/>
              <a:t>Formally</a:t>
            </a:r>
          </a:p>
          <a:p>
            <a:endParaRPr lang="en-US" sz="4800" dirty="0"/>
          </a:p>
          <a:p>
            <a:r>
              <a:rPr lang="en-US" sz="4800" dirty="0"/>
              <a:t>Formally Plural</a:t>
            </a:r>
          </a:p>
        </p:txBody>
      </p:sp>
    </p:spTree>
    <p:extLst>
      <p:ext uri="{BB962C8B-B14F-4D97-AF65-F5344CB8AC3E}">
        <p14:creationId xmlns:p14="http://schemas.microsoft.com/office/powerpoint/2010/main" val="2387092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5F82F-BE38-4D2A-B17E-418841700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Te</a:t>
            </a:r>
            <a:r>
              <a:rPr lang="en-US" sz="6000" dirty="0"/>
              <a:t> </a:t>
            </a:r>
            <a:r>
              <a:rPr lang="en-US" sz="6000" dirty="0" err="1"/>
              <a:t>presento</a:t>
            </a:r>
            <a:endParaRPr lang="en-US" sz="6000" dirty="0"/>
          </a:p>
          <a:p>
            <a:r>
              <a:rPr lang="en-US" sz="6000" dirty="0"/>
              <a:t>Le </a:t>
            </a:r>
            <a:r>
              <a:rPr lang="en-US" sz="6000" dirty="0" err="1"/>
              <a:t>presento</a:t>
            </a:r>
            <a:endParaRPr lang="en-US" sz="6000" dirty="0"/>
          </a:p>
          <a:p>
            <a:r>
              <a:rPr lang="en-US" sz="6000" dirty="0"/>
              <a:t>Les </a:t>
            </a:r>
            <a:r>
              <a:rPr lang="en-US" sz="6000" dirty="0" err="1"/>
              <a:t>presento</a:t>
            </a:r>
            <a:endParaRPr lang="en-US" sz="6000" dirty="0"/>
          </a:p>
          <a:p>
            <a:endParaRPr lang="en-US" sz="6000" dirty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4304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02D58-8076-4182-A533-5A9E5926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Why is it important to study a foreign language?</a:t>
            </a:r>
          </a:p>
        </p:txBody>
      </p:sp>
    </p:spTree>
    <p:extLst>
      <p:ext uri="{BB962C8B-B14F-4D97-AF65-F5344CB8AC3E}">
        <p14:creationId xmlns:p14="http://schemas.microsoft.com/office/powerpoint/2010/main" val="232655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E9D95-0BDD-471A-ABED-CF8259D94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Facts about the Spanish language</a:t>
            </a:r>
          </a:p>
        </p:txBody>
      </p:sp>
    </p:spTree>
    <p:extLst>
      <p:ext uri="{BB962C8B-B14F-4D97-AF65-F5344CB8AC3E}">
        <p14:creationId xmlns:p14="http://schemas.microsoft.com/office/powerpoint/2010/main" val="122523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FD976-3760-48CB-A10F-19B84D369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Spanish Speaking countries</a:t>
            </a:r>
          </a:p>
        </p:txBody>
      </p:sp>
    </p:spTree>
    <p:extLst>
      <p:ext uri="{BB962C8B-B14F-4D97-AF65-F5344CB8AC3E}">
        <p14:creationId xmlns:p14="http://schemas.microsoft.com/office/powerpoint/2010/main" val="359588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8B1B1-0F0A-4678-AE8C-D14F1DB6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your name?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0249-4119-4867-BE16-0BDC1C697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¿</a:t>
            </a:r>
            <a:r>
              <a:rPr lang="en-US" sz="6000" dirty="0" err="1"/>
              <a:t>Cómo</a:t>
            </a:r>
            <a:r>
              <a:rPr lang="en-US" sz="6000" dirty="0"/>
              <a:t> </a:t>
            </a:r>
            <a:r>
              <a:rPr lang="en-US" sz="6000" dirty="0" err="1"/>
              <a:t>te</a:t>
            </a:r>
            <a:r>
              <a:rPr lang="en-US" sz="6000" dirty="0"/>
              <a:t> llamas?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Informal</a:t>
            </a:r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9712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D785-17BD-4F41-B0B8-854394553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name is………………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9B55E-2B41-4F0D-81ED-5206E31F0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Me </a:t>
            </a:r>
            <a:r>
              <a:rPr lang="en-US" sz="6000" dirty="0" err="1"/>
              <a:t>llamo</a:t>
            </a:r>
            <a:r>
              <a:rPr lang="en-US" sz="6000" dirty="0"/>
              <a:t>……..</a:t>
            </a:r>
          </a:p>
        </p:txBody>
      </p:sp>
    </p:spTree>
    <p:extLst>
      <p:ext uri="{BB962C8B-B14F-4D97-AF65-F5344CB8AC3E}">
        <p14:creationId xmlns:p14="http://schemas.microsoft.com/office/powerpoint/2010/main" val="56347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03EFE-1C7C-4530-8468-552A2E75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your name?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9804C-D457-45B4-96AF-91CD71D07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 ¿</a:t>
            </a:r>
            <a:r>
              <a:rPr lang="en-US" sz="6000" dirty="0" err="1"/>
              <a:t>Cuál</a:t>
            </a:r>
            <a:r>
              <a:rPr lang="en-US" sz="6000" dirty="0"/>
              <a:t> es </a:t>
            </a:r>
            <a:r>
              <a:rPr lang="en-US" sz="6000" dirty="0" err="1"/>
              <a:t>tu</a:t>
            </a:r>
            <a:r>
              <a:rPr lang="en-US" sz="6000" dirty="0"/>
              <a:t> </a:t>
            </a:r>
            <a:r>
              <a:rPr lang="en-US" sz="6000" dirty="0" err="1"/>
              <a:t>nombre</a:t>
            </a:r>
            <a:r>
              <a:rPr lang="en-US" sz="6000" dirty="0"/>
              <a:t>?</a:t>
            </a:r>
          </a:p>
          <a:p>
            <a:endParaRPr lang="en-US" sz="6000" dirty="0"/>
          </a:p>
          <a:p>
            <a:pPr algn="ctr"/>
            <a:r>
              <a:rPr lang="en-US" sz="6000" dirty="0"/>
              <a:t>Informal</a:t>
            </a:r>
          </a:p>
        </p:txBody>
      </p:sp>
    </p:spTree>
    <p:extLst>
      <p:ext uri="{BB962C8B-B14F-4D97-AF65-F5344CB8AC3E}">
        <p14:creationId xmlns:p14="http://schemas.microsoft.com/office/powerpoint/2010/main" val="161811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3D94-4711-42B7-9056-B0DF24E9A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name is……………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CBFAC-5B9E-438B-BF48-366F8C1C8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209801"/>
            <a:ext cx="8946541" cy="4195481"/>
          </a:xfrm>
        </p:spPr>
        <p:txBody>
          <a:bodyPr>
            <a:normAutofit/>
          </a:bodyPr>
          <a:lstStyle/>
          <a:p>
            <a:r>
              <a:rPr lang="en-US" sz="6000" dirty="0"/>
              <a:t>Mi </a:t>
            </a:r>
            <a:r>
              <a:rPr lang="en-US" sz="6000" dirty="0" err="1"/>
              <a:t>nombre</a:t>
            </a:r>
            <a:r>
              <a:rPr lang="en-US" sz="6000" dirty="0"/>
              <a:t> es……….</a:t>
            </a:r>
          </a:p>
        </p:txBody>
      </p:sp>
    </p:spTree>
    <p:extLst>
      <p:ext uri="{BB962C8B-B14F-4D97-AF65-F5344CB8AC3E}">
        <p14:creationId xmlns:p14="http://schemas.microsoft.com/office/powerpoint/2010/main" val="232861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080FB-E7E5-4AEE-BBCE-7C7FEB7CF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What is your name?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2F1B6-6690-467D-BC77-C720A5A75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842" y="1853248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/>
              <a:t>¿</a:t>
            </a:r>
            <a:r>
              <a:rPr lang="en-US" sz="6000" dirty="0" err="1"/>
              <a:t>Cómo</a:t>
            </a:r>
            <a:r>
              <a:rPr lang="en-US" sz="6000" dirty="0"/>
              <a:t> se llama?</a:t>
            </a:r>
          </a:p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Formal </a:t>
            </a:r>
          </a:p>
        </p:txBody>
      </p:sp>
    </p:spTree>
    <p:extLst>
      <p:ext uri="{BB962C8B-B14F-4D97-AF65-F5344CB8AC3E}">
        <p14:creationId xmlns:p14="http://schemas.microsoft.com/office/powerpoint/2010/main" val="1626253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163</TotalTime>
  <Words>126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What is your name?</vt:lpstr>
      <vt:lpstr>My name is………………</vt:lpstr>
      <vt:lpstr>What is your name?</vt:lpstr>
      <vt:lpstr>My name is……………</vt:lpstr>
      <vt:lpstr>     What is your name?</vt:lpstr>
      <vt:lpstr>PowerPoint Presentation</vt:lpstr>
      <vt:lpstr>What is your name?</vt:lpstr>
      <vt:lpstr>PowerPoint Presentation</vt:lpstr>
      <vt:lpstr>Who are you?</vt:lpstr>
      <vt:lpstr>PowerPoint Presentation</vt:lpstr>
      <vt:lpstr>Introducing someone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CSO</dc:creator>
  <cp:lastModifiedBy>Admin CSO</cp:lastModifiedBy>
  <cp:revision>9</cp:revision>
  <dcterms:created xsi:type="dcterms:W3CDTF">2018-09-13T22:00:26Z</dcterms:created>
  <dcterms:modified xsi:type="dcterms:W3CDTF">2018-09-14T01:39:02Z</dcterms:modified>
</cp:coreProperties>
</file>