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5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48" d="100"/>
          <a:sy n="48" d="100"/>
        </p:scale>
        <p:origin x="48" y="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E134C76-7FB4-4BB7-9322-DD8A4B179A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Snip Single Corner Rectangle 17">
            <a:extLst>
              <a:ext uri="{FF2B5EF4-FFF2-40B4-BE49-F238E27FC236}">
                <a16:creationId xmlns:a16="http://schemas.microsoft.com/office/drawing/2014/main" id="{C0C57804-4F33-4D85-AA3E-DA0F214BB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1"/>
            <a:ext cx="12188825" cy="6857999"/>
          </a:xfrm>
          <a:prstGeom prst="snip1Rect">
            <a:avLst>
              <a:gd name="adj" fmla="val 50000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F8972F-F8F0-43E1-B252-09BFF6FFCD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9678988" cy="3673474"/>
          </a:xfrm>
        </p:spPr>
        <p:txBody>
          <a:bodyPr>
            <a:normAutofit/>
          </a:bodyPr>
          <a:lstStyle/>
          <a:p>
            <a:r>
              <a:rPr lang="en-US" sz="6000">
                <a:solidFill>
                  <a:schemeClr val="tx2"/>
                </a:solidFill>
              </a:rPr>
              <a:t>UNIT 2</a:t>
            </a:r>
            <a:br>
              <a:rPr lang="en-US" sz="6000">
                <a:solidFill>
                  <a:schemeClr val="tx2"/>
                </a:solidFill>
              </a:rPr>
            </a:br>
            <a:r>
              <a:rPr lang="en-US" sz="6000">
                <a:solidFill>
                  <a:schemeClr val="tx2"/>
                </a:solidFill>
              </a:rPr>
              <a:t>MANAGING THE CUSTOMER EXPERIENCE</a:t>
            </a:r>
            <a:endParaRPr lang="en-JM" sz="60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46039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EB90296-CFE0-401D-9CA3-32966EC4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C9B4EE-7611-4ED9-B356-7BDD377C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4A4F266A-F2F7-47CD-8BBC-E3777E982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20D69C80-8919-4A32-B897-F2A21F940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427B072-CC5B-481B-9719-8CD4C5444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285FDA20-1F2D-4C6B-BEA2-541F2A2DB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1" name="Snip Diagonal Corner Rectangle 6">
            <a:extLst>
              <a:ext uri="{FF2B5EF4-FFF2-40B4-BE49-F238E27FC236}">
                <a16:creationId xmlns:a16="http://schemas.microsoft.com/office/drawing/2014/main" id="{D7A1FF82-7172-4BD7-A331-B18CA494D3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1075" cy="6857998"/>
          </a:xfrm>
          <a:prstGeom prst="snip2DiagRect">
            <a:avLst>
              <a:gd name="adj1" fmla="val 0"/>
              <a:gd name="adj2" fmla="val 42414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A115892-8E17-468A-B150-798F3CE164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840" y="2186302"/>
            <a:ext cx="8737600" cy="2716107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000" dirty="0">
                <a:solidFill>
                  <a:schemeClr val="tx2"/>
                </a:solidFill>
              </a:rPr>
              <a:t>LEARNING OUTCOME 4</a:t>
            </a:r>
            <a:br>
              <a:rPr lang="en-US" sz="3000" dirty="0">
                <a:solidFill>
                  <a:schemeClr val="tx2"/>
                </a:solidFill>
              </a:rPr>
            </a:br>
            <a:br>
              <a:rPr lang="en-US" sz="3000" dirty="0">
                <a:solidFill>
                  <a:schemeClr val="tx2"/>
                </a:solidFill>
              </a:rPr>
            </a:br>
            <a:r>
              <a:rPr lang="en-JM" sz="3000" dirty="0">
                <a:solidFill>
                  <a:schemeClr val="tx2"/>
                </a:solidFill>
              </a:rPr>
              <a:t>Apply effective customer experience</a:t>
            </a:r>
            <a:br>
              <a:rPr lang="en-JM" sz="3000" dirty="0">
                <a:solidFill>
                  <a:schemeClr val="tx2"/>
                </a:solidFill>
              </a:rPr>
            </a:br>
            <a:r>
              <a:rPr lang="en-JM" sz="3000" dirty="0">
                <a:solidFill>
                  <a:schemeClr val="tx2"/>
                </a:solidFill>
              </a:rPr>
              <a:t>management within a service sector business to maximise customer engagement</a:t>
            </a:r>
            <a:endParaRPr lang="en-US" sz="3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2952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EB90296-CFE0-401D-9CA3-32966EC4F0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8C9B4EE-7611-4ED9-B356-7BDD377C39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A4F266A-F2F7-47CD-8BBC-E3777E982F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0D69C80-8919-4A32-B897-F2A21F9405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427B072-CC5B-481B-9719-8CD4C54444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>
            <a:extLst>
              <a:ext uri="{FF2B5EF4-FFF2-40B4-BE49-F238E27FC236}">
                <a16:creationId xmlns:a16="http://schemas.microsoft.com/office/drawing/2014/main" id="{285FDA20-1F2D-4C6B-BEA2-541F2A2DBD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9" name="Snip Diagonal Corner Rectangle 6">
            <a:extLst>
              <a:ext uri="{FF2B5EF4-FFF2-40B4-BE49-F238E27FC236}">
                <a16:creationId xmlns:a16="http://schemas.microsoft.com/office/drawing/2014/main" id="{D7A1FF82-7172-4BD7-A331-B18CA494D3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1075" cy="6857998"/>
          </a:xfrm>
          <a:prstGeom prst="snip2DiagRect">
            <a:avLst>
              <a:gd name="adj1" fmla="val 0"/>
              <a:gd name="adj2" fmla="val 42414"/>
            </a:avLst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930D281-1409-4197-8C79-2AD56E868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840" y="2186302"/>
            <a:ext cx="8737600" cy="2716107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600" dirty="0">
                <a:solidFill>
                  <a:schemeClr val="tx2"/>
                </a:solidFill>
              </a:rPr>
              <a:t>P6: </a:t>
            </a:r>
            <a:br>
              <a:rPr lang="en-US" sz="2600" dirty="0">
                <a:solidFill>
                  <a:schemeClr val="tx2"/>
                </a:solidFill>
              </a:rPr>
            </a:br>
            <a:br>
              <a:rPr lang="en-US" sz="2600" dirty="0">
                <a:solidFill>
                  <a:schemeClr val="tx2"/>
                </a:solidFill>
              </a:rPr>
            </a:br>
            <a:r>
              <a:rPr lang="en-JM" sz="2600" dirty="0">
                <a:solidFill>
                  <a:schemeClr val="tx2"/>
                </a:solidFill>
              </a:rPr>
              <a:t>Illustrate customer service strategies in a</a:t>
            </a:r>
            <a:br>
              <a:rPr lang="en-JM" sz="2600" dirty="0">
                <a:solidFill>
                  <a:schemeClr val="tx2"/>
                </a:solidFill>
              </a:rPr>
            </a:br>
            <a:r>
              <a:rPr lang="en-JM" sz="2600" dirty="0">
                <a:solidFill>
                  <a:schemeClr val="tx2"/>
                </a:solidFill>
              </a:rPr>
              <a:t>specific service sector context</a:t>
            </a:r>
            <a:endParaRPr lang="en-US" sz="2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543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80A07-5E5F-4CC7-96D5-63B72977F9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4141" y="405848"/>
            <a:ext cx="11412572" cy="1321904"/>
          </a:xfrm>
        </p:spPr>
        <p:txBody>
          <a:bodyPr>
            <a:normAutofit fontScale="90000"/>
          </a:bodyPr>
          <a:lstStyle/>
          <a:p>
            <a:r>
              <a:rPr lang="en-US" dirty="0"/>
              <a:t>Customer experience management; what is</a:t>
            </a:r>
            <a:endParaRPr lang="en-JM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94E1E9-93B9-4578-A723-D1763E7AAD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4211" y="2524539"/>
            <a:ext cx="11083717" cy="3927613"/>
          </a:xfrm>
        </p:spPr>
        <p:txBody>
          <a:bodyPr>
            <a:normAutofit/>
          </a:bodyPr>
          <a:lstStyle/>
          <a:p>
            <a:r>
              <a:rPr lang="en-JM" sz="2500" dirty="0">
                <a:solidFill>
                  <a:schemeClr val="bg1"/>
                </a:solidFill>
              </a:rPr>
              <a:t>Delighted customers drive growth. They transact more often, spend more, and promote you. Unhappy customers defect as soon as possible; worse, they bad-mouth you and drive away business. To estimate how you’ll fare tomorrow, you need to know how your customers feel about you today.</a:t>
            </a:r>
          </a:p>
        </p:txBody>
      </p:sp>
    </p:spTree>
    <p:extLst>
      <p:ext uri="{BB962C8B-B14F-4D97-AF65-F5344CB8AC3E}">
        <p14:creationId xmlns:p14="http://schemas.microsoft.com/office/powerpoint/2010/main" val="957153841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67</Words>
  <Application>Microsoft Office PowerPoint</Application>
  <PresentationFormat>Widescreen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Century Gothic</vt:lpstr>
      <vt:lpstr>Wingdings 3</vt:lpstr>
      <vt:lpstr>Slice</vt:lpstr>
      <vt:lpstr>UNIT 2 MANAGING THE CUSTOMER EXPERIENCE</vt:lpstr>
      <vt:lpstr>LEARNING OUTCOME 4  Apply effective customer experience management within a service sector business to maximise customer engagement</vt:lpstr>
      <vt:lpstr>P6:   Illustrate customer service strategies in a specific service sector context</vt:lpstr>
      <vt:lpstr>Customer experience management; what 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MANAGING THE CUSTOMER EXPERIENCE</dc:title>
  <dc:creator>Chris-ann Hunter</dc:creator>
  <cp:lastModifiedBy>Chris-ann Hunter</cp:lastModifiedBy>
  <cp:revision>6</cp:revision>
  <dcterms:created xsi:type="dcterms:W3CDTF">2019-02-11T20:08:32Z</dcterms:created>
  <dcterms:modified xsi:type="dcterms:W3CDTF">2019-02-11T22:50:52Z</dcterms:modified>
</cp:coreProperties>
</file>