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3" r:id="rId6"/>
    <p:sldId id="278" r:id="rId7"/>
    <p:sldId id="261" r:id="rId8"/>
    <p:sldId id="264" r:id="rId9"/>
    <p:sldId id="262" r:id="rId10"/>
    <p:sldId id="270" r:id="rId11"/>
    <p:sldId id="274" r:id="rId12"/>
    <p:sldId id="271" r:id="rId13"/>
    <p:sldId id="275" r:id="rId14"/>
    <p:sldId id="266" r:id="rId15"/>
    <p:sldId id="267" r:id="rId16"/>
    <p:sldId id="272" r:id="rId17"/>
    <p:sldId id="273" r:id="rId18"/>
    <p:sldId id="276" r:id="rId19"/>
    <p:sldId id="277" r:id="rId20"/>
    <p:sldId id="281" r:id="rId21"/>
    <p:sldId id="268" r:id="rId22"/>
    <p:sldId id="282" r:id="rId23"/>
    <p:sldId id="283" r:id="rId24"/>
    <p:sldId id="269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A2FD65-BFB2-458D-BB67-5B2BDD72195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AC3CE5-F5C0-4460-8B05-818038096CFA}">
      <dgm:prSet phldrT="[Text]"/>
      <dgm:spPr/>
      <dgm:t>
        <a:bodyPr/>
        <a:lstStyle/>
        <a:p>
          <a:r>
            <a:rPr lang="en-US" dirty="0" smtClean="0"/>
            <a:t>1. Identify Vacancy &amp; Evaluate Need</a:t>
          </a:r>
          <a:endParaRPr lang="en-US" dirty="0"/>
        </a:p>
      </dgm:t>
    </dgm:pt>
    <dgm:pt modelId="{B7261D5F-6FBD-4865-95AF-02A15E3EE539}" type="parTrans" cxnId="{934839CC-0F3C-449F-BFED-522FE960D9C1}">
      <dgm:prSet/>
      <dgm:spPr/>
      <dgm:t>
        <a:bodyPr/>
        <a:lstStyle/>
        <a:p>
          <a:endParaRPr lang="en-US"/>
        </a:p>
      </dgm:t>
    </dgm:pt>
    <dgm:pt modelId="{C1111EC9-09AC-4BE4-8E6E-2E7688F2CD33}" type="sibTrans" cxnId="{934839CC-0F3C-449F-BFED-522FE960D9C1}">
      <dgm:prSet/>
      <dgm:spPr/>
      <dgm:t>
        <a:bodyPr/>
        <a:lstStyle/>
        <a:p>
          <a:endParaRPr lang="en-US"/>
        </a:p>
      </dgm:t>
    </dgm:pt>
    <dgm:pt modelId="{968BF50B-EE2D-418C-B889-0C1A997DE65B}">
      <dgm:prSet phldrT="[Text]"/>
      <dgm:spPr/>
      <dgm:t>
        <a:bodyPr/>
        <a:lstStyle/>
        <a:p>
          <a:r>
            <a:rPr lang="en-US" dirty="0" smtClean="0"/>
            <a:t>2. Develop Position Description</a:t>
          </a:r>
          <a:endParaRPr lang="en-US" dirty="0"/>
        </a:p>
      </dgm:t>
    </dgm:pt>
    <dgm:pt modelId="{49660F4C-F658-45FA-A941-9B17EDADEA4B}" type="parTrans" cxnId="{D9168316-0C22-4734-AA6C-7307093F167B}">
      <dgm:prSet/>
      <dgm:spPr/>
      <dgm:t>
        <a:bodyPr/>
        <a:lstStyle/>
        <a:p>
          <a:endParaRPr lang="en-US"/>
        </a:p>
      </dgm:t>
    </dgm:pt>
    <dgm:pt modelId="{E784F379-77F1-4905-BEB3-C7135CF55C2F}" type="sibTrans" cxnId="{D9168316-0C22-4734-AA6C-7307093F167B}">
      <dgm:prSet/>
      <dgm:spPr/>
      <dgm:t>
        <a:bodyPr/>
        <a:lstStyle/>
        <a:p>
          <a:endParaRPr lang="en-US"/>
        </a:p>
      </dgm:t>
    </dgm:pt>
    <dgm:pt modelId="{2931452D-6BCF-4B58-9309-941B7B696465}">
      <dgm:prSet phldrT="[Text]"/>
      <dgm:spPr/>
      <dgm:t>
        <a:bodyPr/>
        <a:lstStyle/>
        <a:p>
          <a:r>
            <a:rPr lang="en-US" dirty="0" smtClean="0"/>
            <a:t>3. Develop Recruitment Plan</a:t>
          </a:r>
          <a:endParaRPr lang="en-US" dirty="0"/>
        </a:p>
      </dgm:t>
    </dgm:pt>
    <dgm:pt modelId="{62826561-9E3D-4F1F-8D71-BD9D5F48CAE9}" type="parTrans" cxnId="{1FEF00C4-AA22-4F6C-BABF-3CC462C8E4C3}">
      <dgm:prSet/>
      <dgm:spPr/>
      <dgm:t>
        <a:bodyPr/>
        <a:lstStyle/>
        <a:p>
          <a:endParaRPr lang="en-US"/>
        </a:p>
      </dgm:t>
    </dgm:pt>
    <dgm:pt modelId="{A6A8172B-778D-4E21-9EAB-69078F21A3B2}" type="sibTrans" cxnId="{1FEF00C4-AA22-4F6C-BABF-3CC462C8E4C3}">
      <dgm:prSet/>
      <dgm:spPr/>
      <dgm:t>
        <a:bodyPr/>
        <a:lstStyle/>
        <a:p>
          <a:endParaRPr lang="en-US"/>
        </a:p>
      </dgm:t>
    </dgm:pt>
    <dgm:pt modelId="{FA6F97C8-005F-4C99-B041-D2F913F7E2C4}" type="pres">
      <dgm:prSet presAssocID="{94A2FD65-BFB2-458D-BB67-5B2BDD72195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A4E361-92ED-4D00-A4FD-0D01ED8EED20}" type="pres">
      <dgm:prSet presAssocID="{94A2FD65-BFB2-458D-BB67-5B2BDD721951}" presName="dummyMaxCanvas" presStyleCnt="0">
        <dgm:presLayoutVars/>
      </dgm:prSet>
      <dgm:spPr/>
    </dgm:pt>
    <dgm:pt modelId="{6BB8DEAC-DCDB-424F-9359-9A7980B5A03B}" type="pres">
      <dgm:prSet presAssocID="{94A2FD65-BFB2-458D-BB67-5B2BDD72195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52258-818D-4881-B149-0E0E89624A64}" type="pres">
      <dgm:prSet presAssocID="{94A2FD65-BFB2-458D-BB67-5B2BDD72195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74E78-1DD9-44F4-B6A8-FF9CFC6AB769}" type="pres">
      <dgm:prSet presAssocID="{94A2FD65-BFB2-458D-BB67-5B2BDD72195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9E22A-0CB0-4554-A161-2E0EA9DF62B0}" type="pres">
      <dgm:prSet presAssocID="{94A2FD65-BFB2-458D-BB67-5B2BDD72195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DB91D-7A8B-4A6D-9F46-D32687DF4A4D}" type="pres">
      <dgm:prSet presAssocID="{94A2FD65-BFB2-458D-BB67-5B2BDD72195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E1B4C-4028-4458-BACD-AC5A1224FE9A}" type="pres">
      <dgm:prSet presAssocID="{94A2FD65-BFB2-458D-BB67-5B2BDD72195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AE5BD-FF51-45C3-B623-B8FEDBEB9A0B}" type="pres">
      <dgm:prSet presAssocID="{94A2FD65-BFB2-458D-BB67-5B2BDD72195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3DC1EE-D4B4-40C7-AA25-410C2C6EC76C}" type="pres">
      <dgm:prSet presAssocID="{94A2FD65-BFB2-458D-BB67-5B2BDD72195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4839CC-0F3C-449F-BFED-522FE960D9C1}" srcId="{94A2FD65-BFB2-458D-BB67-5B2BDD721951}" destId="{43AC3CE5-F5C0-4460-8B05-818038096CFA}" srcOrd="0" destOrd="0" parTransId="{B7261D5F-6FBD-4865-95AF-02A15E3EE539}" sibTransId="{C1111EC9-09AC-4BE4-8E6E-2E7688F2CD33}"/>
    <dgm:cxn modelId="{2D6AF994-498C-4E90-ADB1-6063E33A9CC1}" type="presOf" srcId="{43AC3CE5-F5C0-4460-8B05-818038096CFA}" destId="{B6AE1B4C-4028-4458-BACD-AC5A1224FE9A}" srcOrd="1" destOrd="0" presId="urn:microsoft.com/office/officeart/2005/8/layout/vProcess5"/>
    <dgm:cxn modelId="{61C84982-C3E6-4EA8-8226-28A64F704944}" type="presOf" srcId="{C1111EC9-09AC-4BE4-8E6E-2E7688F2CD33}" destId="{4089E22A-0CB0-4554-A161-2E0EA9DF62B0}" srcOrd="0" destOrd="0" presId="urn:microsoft.com/office/officeart/2005/8/layout/vProcess5"/>
    <dgm:cxn modelId="{D9168316-0C22-4734-AA6C-7307093F167B}" srcId="{94A2FD65-BFB2-458D-BB67-5B2BDD721951}" destId="{968BF50B-EE2D-418C-B889-0C1A997DE65B}" srcOrd="1" destOrd="0" parTransId="{49660F4C-F658-45FA-A941-9B17EDADEA4B}" sibTransId="{E784F379-77F1-4905-BEB3-C7135CF55C2F}"/>
    <dgm:cxn modelId="{8E604012-01DB-4791-BD80-D9AFADA0B085}" type="presOf" srcId="{2931452D-6BCF-4B58-9309-941B7B696465}" destId="{11074E78-1DD9-44F4-B6A8-FF9CFC6AB769}" srcOrd="0" destOrd="0" presId="urn:microsoft.com/office/officeart/2005/8/layout/vProcess5"/>
    <dgm:cxn modelId="{1FEF00C4-AA22-4F6C-BABF-3CC462C8E4C3}" srcId="{94A2FD65-BFB2-458D-BB67-5B2BDD721951}" destId="{2931452D-6BCF-4B58-9309-941B7B696465}" srcOrd="2" destOrd="0" parTransId="{62826561-9E3D-4F1F-8D71-BD9D5F48CAE9}" sibTransId="{A6A8172B-778D-4E21-9EAB-69078F21A3B2}"/>
    <dgm:cxn modelId="{C42F24D6-4A70-4706-A470-98FD5963998D}" type="presOf" srcId="{94A2FD65-BFB2-458D-BB67-5B2BDD721951}" destId="{FA6F97C8-005F-4C99-B041-D2F913F7E2C4}" srcOrd="0" destOrd="0" presId="urn:microsoft.com/office/officeart/2005/8/layout/vProcess5"/>
    <dgm:cxn modelId="{2C129913-0B78-4F48-96A1-EC683FC5BC9B}" type="presOf" srcId="{2931452D-6BCF-4B58-9309-941B7B696465}" destId="{2E3DC1EE-D4B4-40C7-AA25-410C2C6EC76C}" srcOrd="1" destOrd="0" presId="urn:microsoft.com/office/officeart/2005/8/layout/vProcess5"/>
    <dgm:cxn modelId="{AA043DF1-69C1-4B38-83B0-E4D3DFE330AD}" type="presOf" srcId="{968BF50B-EE2D-418C-B889-0C1A997DE65B}" destId="{A06AE5BD-FF51-45C3-B623-B8FEDBEB9A0B}" srcOrd="1" destOrd="0" presId="urn:microsoft.com/office/officeart/2005/8/layout/vProcess5"/>
    <dgm:cxn modelId="{374BA37D-252D-4D62-BB00-1EA717CB9F9A}" type="presOf" srcId="{968BF50B-EE2D-418C-B889-0C1A997DE65B}" destId="{ABD52258-818D-4881-B149-0E0E89624A64}" srcOrd="0" destOrd="0" presId="urn:microsoft.com/office/officeart/2005/8/layout/vProcess5"/>
    <dgm:cxn modelId="{FBBCF766-338A-4670-9273-040C622A4B43}" type="presOf" srcId="{43AC3CE5-F5C0-4460-8B05-818038096CFA}" destId="{6BB8DEAC-DCDB-424F-9359-9A7980B5A03B}" srcOrd="0" destOrd="0" presId="urn:microsoft.com/office/officeart/2005/8/layout/vProcess5"/>
    <dgm:cxn modelId="{52DBD7B6-9C4E-45DE-ACFE-CA42653AB2A8}" type="presOf" srcId="{E784F379-77F1-4905-BEB3-C7135CF55C2F}" destId="{C96DB91D-7A8B-4A6D-9F46-D32687DF4A4D}" srcOrd="0" destOrd="0" presId="urn:microsoft.com/office/officeart/2005/8/layout/vProcess5"/>
    <dgm:cxn modelId="{D4AF6E66-CE54-4C6B-A427-26C85CC7D5F8}" type="presParOf" srcId="{FA6F97C8-005F-4C99-B041-D2F913F7E2C4}" destId="{A7A4E361-92ED-4D00-A4FD-0D01ED8EED20}" srcOrd="0" destOrd="0" presId="urn:microsoft.com/office/officeart/2005/8/layout/vProcess5"/>
    <dgm:cxn modelId="{DFF32A2B-5E15-497C-B401-E91C7B87F638}" type="presParOf" srcId="{FA6F97C8-005F-4C99-B041-D2F913F7E2C4}" destId="{6BB8DEAC-DCDB-424F-9359-9A7980B5A03B}" srcOrd="1" destOrd="0" presId="urn:microsoft.com/office/officeart/2005/8/layout/vProcess5"/>
    <dgm:cxn modelId="{DAA5D560-CB16-4654-BE2A-73C13626B28B}" type="presParOf" srcId="{FA6F97C8-005F-4C99-B041-D2F913F7E2C4}" destId="{ABD52258-818D-4881-B149-0E0E89624A64}" srcOrd="2" destOrd="0" presId="urn:microsoft.com/office/officeart/2005/8/layout/vProcess5"/>
    <dgm:cxn modelId="{4A5C7C29-F9BA-46D0-8E7D-A0E7EC158A9E}" type="presParOf" srcId="{FA6F97C8-005F-4C99-B041-D2F913F7E2C4}" destId="{11074E78-1DD9-44F4-B6A8-FF9CFC6AB769}" srcOrd="3" destOrd="0" presId="urn:microsoft.com/office/officeart/2005/8/layout/vProcess5"/>
    <dgm:cxn modelId="{941595E8-EDC1-4FAA-ACA0-6306CD8FEE4C}" type="presParOf" srcId="{FA6F97C8-005F-4C99-B041-D2F913F7E2C4}" destId="{4089E22A-0CB0-4554-A161-2E0EA9DF62B0}" srcOrd="4" destOrd="0" presId="urn:microsoft.com/office/officeart/2005/8/layout/vProcess5"/>
    <dgm:cxn modelId="{CFB7BDED-1C64-4439-9E16-6909D4207427}" type="presParOf" srcId="{FA6F97C8-005F-4C99-B041-D2F913F7E2C4}" destId="{C96DB91D-7A8B-4A6D-9F46-D32687DF4A4D}" srcOrd="5" destOrd="0" presId="urn:microsoft.com/office/officeart/2005/8/layout/vProcess5"/>
    <dgm:cxn modelId="{D381D0C2-387E-4B20-A8EA-031C9F6753E8}" type="presParOf" srcId="{FA6F97C8-005F-4C99-B041-D2F913F7E2C4}" destId="{B6AE1B4C-4028-4458-BACD-AC5A1224FE9A}" srcOrd="6" destOrd="0" presId="urn:microsoft.com/office/officeart/2005/8/layout/vProcess5"/>
    <dgm:cxn modelId="{FF0F19BB-415B-4FB0-B467-E58F896B42C7}" type="presParOf" srcId="{FA6F97C8-005F-4C99-B041-D2F913F7E2C4}" destId="{A06AE5BD-FF51-45C3-B623-B8FEDBEB9A0B}" srcOrd="7" destOrd="0" presId="urn:microsoft.com/office/officeart/2005/8/layout/vProcess5"/>
    <dgm:cxn modelId="{2822D0A4-E30F-4EFE-8E9B-E0EE1465A0F2}" type="presParOf" srcId="{FA6F97C8-005F-4C99-B041-D2F913F7E2C4}" destId="{2E3DC1EE-D4B4-40C7-AA25-410C2C6EC76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A2FD65-BFB2-458D-BB67-5B2BDD72195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AC3CE5-F5C0-4460-8B05-818038096CFA}">
      <dgm:prSet phldrT="[Text]"/>
      <dgm:spPr/>
      <dgm:t>
        <a:bodyPr/>
        <a:lstStyle/>
        <a:p>
          <a:r>
            <a:rPr lang="en-US" dirty="0" smtClean="0"/>
            <a:t>4. Select a search Committee</a:t>
          </a:r>
          <a:endParaRPr lang="en-US" dirty="0"/>
        </a:p>
      </dgm:t>
    </dgm:pt>
    <dgm:pt modelId="{B7261D5F-6FBD-4865-95AF-02A15E3EE539}" type="parTrans" cxnId="{934839CC-0F3C-449F-BFED-522FE960D9C1}">
      <dgm:prSet/>
      <dgm:spPr/>
      <dgm:t>
        <a:bodyPr/>
        <a:lstStyle/>
        <a:p>
          <a:endParaRPr lang="en-US"/>
        </a:p>
      </dgm:t>
    </dgm:pt>
    <dgm:pt modelId="{C1111EC9-09AC-4BE4-8E6E-2E7688F2CD33}" type="sibTrans" cxnId="{934839CC-0F3C-449F-BFED-522FE960D9C1}">
      <dgm:prSet/>
      <dgm:spPr/>
      <dgm:t>
        <a:bodyPr/>
        <a:lstStyle/>
        <a:p>
          <a:endParaRPr lang="en-US"/>
        </a:p>
      </dgm:t>
    </dgm:pt>
    <dgm:pt modelId="{968BF50B-EE2D-418C-B889-0C1A997DE65B}">
      <dgm:prSet phldrT="[Text]"/>
      <dgm:spPr/>
      <dgm:t>
        <a:bodyPr/>
        <a:lstStyle/>
        <a:p>
          <a:r>
            <a:rPr lang="en-US" dirty="0" smtClean="0"/>
            <a:t>5. Post Position &amp; Implement Recruitment Plan</a:t>
          </a:r>
          <a:endParaRPr lang="en-US" dirty="0"/>
        </a:p>
      </dgm:t>
    </dgm:pt>
    <dgm:pt modelId="{49660F4C-F658-45FA-A941-9B17EDADEA4B}" type="parTrans" cxnId="{D9168316-0C22-4734-AA6C-7307093F167B}">
      <dgm:prSet/>
      <dgm:spPr/>
      <dgm:t>
        <a:bodyPr/>
        <a:lstStyle/>
        <a:p>
          <a:endParaRPr lang="en-US"/>
        </a:p>
      </dgm:t>
    </dgm:pt>
    <dgm:pt modelId="{E784F379-77F1-4905-BEB3-C7135CF55C2F}" type="sibTrans" cxnId="{D9168316-0C22-4734-AA6C-7307093F167B}">
      <dgm:prSet/>
      <dgm:spPr/>
      <dgm:t>
        <a:bodyPr/>
        <a:lstStyle/>
        <a:p>
          <a:endParaRPr lang="en-US"/>
        </a:p>
      </dgm:t>
    </dgm:pt>
    <dgm:pt modelId="{2931452D-6BCF-4B58-9309-941B7B696465}">
      <dgm:prSet phldrT="[Text]"/>
      <dgm:spPr/>
      <dgm:t>
        <a:bodyPr/>
        <a:lstStyle/>
        <a:p>
          <a:r>
            <a:rPr lang="en-US" dirty="0" smtClean="0"/>
            <a:t>6. Review Applicants and Develop short list</a:t>
          </a:r>
          <a:endParaRPr lang="en-US" dirty="0"/>
        </a:p>
      </dgm:t>
    </dgm:pt>
    <dgm:pt modelId="{62826561-9E3D-4F1F-8D71-BD9D5F48CAE9}" type="parTrans" cxnId="{1FEF00C4-AA22-4F6C-BABF-3CC462C8E4C3}">
      <dgm:prSet/>
      <dgm:spPr/>
      <dgm:t>
        <a:bodyPr/>
        <a:lstStyle/>
        <a:p>
          <a:endParaRPr lang="en-US"/>
        </a:p>
      </dgm:t>
    </dgm:pt>
    <dgm:pt modelId="{A6A8172B-778D-4E21-9EAB-69078F21A3B2}" type="sibTrans" cxnId="{1FEF00C4-AA22-4F6C-BABF-3CC462C8E4C3}">
      <dgm:prSet/>
      <dgm:spPr/>
      <dgm:t>
        <a:bodyPr/>
        <a:lstStyle/>
        <a:p>
          <a:endParaRPr lang="en-US"/>
        </a:p>
      </dgm:t>
    </dgm:pt>
    <dgm:pt modelId="{FA6F97C8-005F-4C99-B041-D2F913F7E2C4}" type="pres">
      <dgm:prSet presAssocID="{94A2FD65-BFB2-458D-BB67-5B2BDD72195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A4E361-92ED-4D00-A4FD-0D01ED8EED20}" type="pres">
      <dgm:prSet presAssocID="{94A2FD65-BFB2-458D-BB67-5B2BDD721951}" presName="dummyMaxCanvas" presStyleCnt="0">
        <dgm:presLayoutVars/>
      </dgm:prSet>
      <dgm:spPr/>
    </dgm:pt>
    <dgm:pt modelId="{6BB8DEAC-DCDB-424F-9359-9A7980B5A03B}" type="pres">
      <dgm:prSet presAssocID="{94A2FD65-BFB2-458D-BB67-5B2BDD72195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52258-818D-4881-B149-0E0E89624A64}" type="pres">
      <dgm:prSet presAssocID="{94A2FD65-BFB2-458D-BB67-5B2BDD72195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74E78-1DD9-44F4-B6A8-FF9CFC6AB769}" type="pres">
      <dgm:prSet presAssocID="{94A2FD65-BFB2-458D-BB67-5B2BDD72195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9E22A-0CB0-4554-A161-2E0EA9DF62B0}" type="pres">
      <dgm:prSet presAssocID="{94A2FD65-BFB2-458D-BB67-5B2BDD72195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DB91D-7A8B-4A6D-9F46-D32687DF4A4D}" type="pres">
      <dgm:prSet presAssocID="{94A2FD65-BFB2-458D-BB67-5B2BDD72195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E1B4C-4028-4458-BACD-AC5A1224FE9A}" type="pres">
      <dgm:prSet presAssocID="{94A2FD65-BFB2-458D-BB67-5B2BDD72195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AE5BD-FF51-45C3-B623-B8FEDBEB9A0B}" type="pres">
      <dgm:prSet presAssocID="{94A2FD65-BFB2-458D-BB67-5B2BDD72195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3DC1EE-D4B4-40C7-AA25-410C2C6EC76C}" type="pres">
      <dgm:prSet presAssocID="{94A2FD65-BFB2-458D-BB67-5B2BDD72195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4839CC-0F3C-449F-BFED-522FE960D9C1}" srcId="{94A2FD65-BFB2-458D-BB67-5B2BDD721951}" destId="{43AC3CE5-F5C0-4460-8B05-818038096CFA}" srcOrd="0" destOrd="0" parTransId="{B7261D5F-6FBD-4865-95AF-02A15E3EE539}" sibTransId="{C1111EC9-09AC-4BE4-8E6E-2E7688F2CD33}"/>
    <dgm:cxn modelId="{903AB17A-8C6F-4B3C-8888-8D5D9F4CD7EF}" type="presOf" srcId="{43AC3CE5-F5C0-4460-8B05-818038096CFA}" destId="{6BB8DEAC-DCDB-424F-9359-9A7980B5A03B}" srcOrd="0" destOrd="0" presId="urn:microsoft.com/office/officeart/2005/8/layout/vProcess5"/>
    <dgm:cxn modelId="{927E9460-34DB-4B8D-95D3-7B39CBD2A46E}" type="presOf" srcId="{968BF50B-EE2D-418C-B889-0C1A997DE65B}" destId="{A06AE5BD-FF51-45C3-B623-B8FEDBEB9A0B}" srcOrd="1" destOrd="0" presId="urn:microsoft.com/office/officeart/2005/8/layout/vProcess5"/>
    <dgm:cxn modelId="{398CDDB3-DF52-4383-9098-89D8DA613E21}" type="presOf" srcId="{968BF50B-EE2D-418C-B889-0C1A997DE65B}" destId="{ABD52258-818D-4881-B149-0E0E89624A64}" srcOrd="0" destOrd="0" presId="urn:microsoft.com/office/officeart/2005/8/layout/vProcess5"/>
    <dgm:cxn modelId="{D9168316-0C22-4734-AA6C-7307093F167B}" srcId="{94A2FD65-BFB2-458D-BB67-5B2BDD721951}" destId="{968BF50B-EE2D-418C-B889-0C1A997DE65B}" srcOrd="1" destOrd="0" parTransId="{49660F4C-F658-45FA-A941-9B17EDADEA4B}" sibTransId="{E784F379-77F1-4905-BEB3-C7135CF55C2F}"/>
    <dgm:cxn modelId="{5DCA9DC8-B5FD-470D-90AF-905077CBA300}" type="presOf" srcId="{2931452D-6BCF-4B58-9309-941B7B696465}" destId="{2E3DC1EE-D4B4-40C7-AA25-410C2C6EC76C}" srcOrd="1" destOrd="0" presId="urn:microsoft.com/office/officeart/2005/8/layout/vProcess5"/>
    <dgm:cxn modelId="{1FEF00C4-AA22-4F6C-BABF-3CC462C8E4C3}" srcId="{94A2FD65-BFB2-458D-BB67-5B2BDD721951}" destId="{2931452D-6BCF-4B58-9309-941B7B696465}" srcOrd="2" destOrd="0" parTransId="{62826561-9E3D-4F1F-8D71-BD9D5F48CAE9}" sibTransId="{A6A8172B-778D-4E21-9EAB-69078F21A3B2}"/>
    <dgm:cxn modelId="{8D29D6FC-D17F-4810-B8A8-64A9DDB6A7E9}" type="presOf" srcId="{2931452D-6BCF-4B58-9309-941B7B696465}" destId="{11074E78-1DD9-44F4-B6A8-FF9CFC6AB769}" srcOrd="0" destOrd="0" presId="urn:microsoft.com/office/officeart/2005/8/layout/vProcess5"/>
    <dgm:cxn modelId="{8BA06C54-E947-4778-A575-AE77CB350834}" type="presOf" srcId="{94A2FD65-BFB2-458D-BB67-5B2BDD721951}" destId="{FA6F97C8-005F-4C99-B041-D2F913F7E2C4}" srcOrd="0" destOrd="0" presId="urn:microsoft.com/office/officeart/2005/8/layout/vProcess5"/>
    <dgm:cxn modelId="{27364C9B-A2A8-46B6-AB32-20B774DA6BC1}" type="presOf" srcId="{43AC3CE5-F5C0-4460-8B05-818038096CFA}" destId="{B6AE1B4C-4028-4458-BACD-AC5A1224FE9A}" srcOrd="1" destOrd="0" presId="urn:microsoft.com/office/officeart/2005/8/layout/vProcess5"/>
    <dgm:cxn modelId="{AEB92700-6B5C-47ED-B9D7-0CCB693218CE}" type="presOf" srcId="{C1111EC9-09AC-4BE4-8E6E-2E7688F2CD33}" destId="{4089E22A-0CB0-4554-A161-2E0EA9DF62B0}" srcOrd="0" destOrd="0" presId="urn:microsoft.com/office/officeart/2005/8/layout/vProcess5"/>
    <dgm:cxn modelId="{271940FE-524A-477C-BCDE-185CA3D842D0}" type="presOf" srcId="{E784F379-77F1-4905-BEB3-C7135CF55C2F}" destId="{C96DB91D-7A8B-4A6D-9F46-D32687DF4A4D}" srcOrd="0" destOrd="0" presId="urn:microsoft.com/office/officeart/2005/8/layout/vProcess5"/>
    <dgm:cxn modelId="{A63498B5-870F-43EC-B450-26D8386731B6}" type="presParOf" srcId="{FA6F97C8-005F-4C99-B041-D2F913F7E2C4}" destId="{A7A4E361-92ED-4D00-A4FD-0D01ED8EED20}" srcOrd="0" destOrd="0" presId="urn:microsoft.com/office/officeart/2005/8/layout/vProcess5"/>
    <dgm:cxn modelId="{A0E57DC7-0C4D-409C-A07B-E31F854B1753}" type="presParOf" srcId="{FA6F97C8-005F-4C99-B041-D2F913F7E2C4}" destId="{6BB8DEAC-DCDB-424F-9359-9A7980B5A03B}" srcOrd="1" destOrd="0" presId="urn:microsoft.com/office/officeart/2005/8/layout/vProcess5"/>
    <dgm:cxn modelId="{8920DEF7-C420-420E-AC98-B0B6574DEAA6}" type="presParOf" srcId="{FA6F97C8-005F-4C99-B041-D2F913F7E2C4}" destId="{ABD52258-818D-4881-B149-0E0E89624A64}" srcOrd="2" destOrd="0" presId="urn:microsoft.com/office/officeart/2005/8/layout/vProcess5"/>
    <dgm:cxn modelId="{2651D1C0-4B0B-48DB-A992-95CCCEE50658}" type="presParOf" srcId="{FA6F97C8-005F-4C99-B041-D2F913F7E2C4}" destId="{11074E78-1DD9-44F4-B6A8-FF9CFC6AB769}" srcOrd="3" destOrd="0" presId="urn:microsoft.com/office/officeart/2005/8/layout/vProcess5"/>
    <dgm:cxn modelId="{7BA2D4D0-11A1-4B84-AC89-A0E038D15320}" type="presParOf" srcId="{FA6F97C8-005F-4C99-B041-D2F913F7E2C4}" destId="{4089E22A-0CB0-4554-A161-2E0EA9DF62B0}" srcOrd="4" destOrd="0" presId="urn:microsoft.com/office/officeart/2005/8/layout/vProcess5"/>
    <dgm:cxn modelId="{3C94C9FD-4E1E-4E89-BA78-33C7F509F1BB}" type="presParOf" srcId="{FA6F97C8-005F-4C99-B041-D2F913F7E2C4}" destId="{C96DB91D-7A8B-4A6D-9F46-D32687DF4A4D}" srcOrd="5" destOrd="0" presId="urn:microsoft.com/office/officeart/2005/8/layout/vProcess5"/>
    <dgm:cxn modelId="{25B437B4-0F6A-4710-AA90-5DFA2787DEE2}" type="presParOf" srcId="{FA6F97C8-005F-4C99-B041-D2F913F7E2C4}" destId="{B6AE1B4C-4028-4458-BACD-AC5A1224FE9A}" srcOrd="6" destOrd="0" presId="urn:microsoft.com/office/officeart/2005/8/layout/vProcess5"/>
    <dgm:cxn modelId="{D2A9DA89-BA96-4F67-9D17-138AF9E3EDE8}" type="presParOf" srcId="{FA6F97C8-005F-4C99-B041-D2F913F7E2C4}" destId="{A06AE5BD-FF51-45C3-B623-B8FEDBEB9A0B}" srcOrd="7" destOrd="0" presId="urn:microsoft.com/office/officeart/2005/8/layout/vProcess5"/>
    <dgm:cxn modelId="{7D336613-0D2E-4DF8-9178-094C9923D72A}" type="presParOf" srcId="{FA6F97C8-005F-4C99-B041-D2F913F7E2C4}" destId="{2E3DC1EE-D4B4-40C7-AA25-410C2C6EC76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A2FD65-BFB2-458D-BB67-5B2BDD72195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AC3CE5-F5C0-4460-8B05-818038096CFA}">
      <dgm:prSet phldrT="[Text]"/>
      <dgm:spPr/>
      <dgm:t>
        <a:bodyPr/>
        <a:lstStyle/>
        <a:p>
          <a:r>
            <a:rPr lang="en-US" dirty="0" smtClean="0"/>
            <a:t>7. Conduct Interviews</a:t>
          </a:r>
          <a:endParaRPr lang="en-US" dirty="0"/>
        </a:p>
      </dgm:t>
    </dgm:pt>
    <dgm:pt modelId="{B7261D5F-6FBD-4865-95AF-02A15E3EE539}" type="parTrans" cxnId="{934839CC-0F3C-449F-BFED-522FE960D9C1}">
      <dgm:prSet/>
      <dgm:spPr/>
      <dgm:t>
        <a:bodyPr/>
        <a:lstStyle/>
        <a:p>
          <a:endParaRPr lang="en-US"/>
        </a:p>
      </dgm:t>
    </dgm:pt>
    <dgm:pt modelId="{C1111EC9-09AC-4BE4-8E6E-2E7688F2CD33}" type="sibTrans" cxnId="{934839CC-0F3C-449F-BFED-522FE960D9C1}">
      <dgm:prSet/>
      <dgm:spPr/>
      <dgm:t>
        <a:bodyPr/>
        <a:lstStyle/>
        <a:p>
          <a:endParaRPr lang="en-US"/>
        </a:p>
      </dgm:t>
    </dgm:pt>
    <dgm:pt modelId="{968BF50B-EE2D-418C-B889-0C1A997DE65B}">
      <dgm:prSet phldrT="[Text]"/>
      <dgm:spPr/>
      <dgm:t>
        <a:bodyPr/>
        <a:lstStyle/>
        <a:p>
          <a:r>
            <a:rPr lang="en-US" dirty="0" smtClean="0"/>
            <a:t>8. Select Candidate</a:t>
          </a:r>
          <a:endParaRPr lang="en-US" dirty="0"/>
        </a:p>
      </dgm:t>
    </dgm:pt>
    <dgm:pt modelId="{49660F4C-F658-45FA-A941-9B17EDADEA4B}" type="parTrans" cxnId="{D9168316-0C22-4734-AA6C-7307093F167B}">
      <dgm:prSet/>
      <dgm:spPr/>
      <dgm:t>
        <a:bodyPr/>
        <a:lstStyle/>
        <a:p>
          <a:endParaRPr lang="en-US"/>
        </a:p>
      </dgm:t>
    </dgm:pt>
    <dgm:pt modelId="{E784F379-77F1-4905-BEB3-C7135CF55C2F}" type="sibTrans" cxnId="{D9168316-0C22-4734-AA6C-7307093F167B}">
      <dgm:prSet/>
      <dgm:spPr/>
      <dgm:t>
        <a:bodyPr/>
        <a:lstStyle/>
        <a:p>
          <a:endParaRPr lang="en-US"/>
        </a:p>
      </dgm:t>
    </dgm:pt>
    <dgm:pt modelId="{2931452D-6BCF-4B58-9309-941B7B696465}">
      <dgm:prSet phldrT="[Text]"/>
      <dgm:spPr/>
      <dgm:t>
        <a:bodyPr/>
        <a:lstStyle/>
        <a:p>
          <a:r>
            <a:rPr lang="en-US" dirty="0" smtClean="0"/>
            <a:t>9. </a:t>
          </a:r>
          <a:r>
            <a:rPr lang="en-US" dirty="0" err="1" smtClean="0"/>
            <a:t>Finalise</a:t>
          </a:r>
          <a:r>
            <a:rPr lang="en-US" dirty="0" smtClean="0"/>
            <a:t> Recruitment</a:t>
          </a:r>
          <a:endParaRPr lang="en-US" dirty="0"/>
        </a:p>
      </dgm:t>
    </dgm:pt>
    <dgm:pt modelId="{62826561-9E3D-4F1F-8D71-BD9D5F48CAE9}" type="parTrans" cxnId="{1FEF00C4-AA22-4F6C-BABF-3CC462C8E4C3}">
      <dgm:prSet/>
      <dgm:spPr/>
      <dgm:t>
        <a:bodyPr/>
        <a:lstStyle/>
        <a:p>
          <a:endParaRPr lang="en-US"/>
        </a:p>
      </dgm:t>
    </dgm:pt>
    <dgm:pt modelId="{A6A8172B-778D-4E21-9EAB-69078F21A3B2}" type="sibTrans" cxnId="{1FEF00C4-AA22-4F6C-BABF-3CC462C8E4C3}">
      <dgm:prSet/>
      <dgm:spPr/>
      <dgm:t>
        <a:bodyPr/>
        <a:lstStyle/>
        <a:p>
          <a:endParaRPr lang="en-US"/>
        </a:p>
      </dgm:t>
    </dgm:pt>
    <dgm:pt modelId="{FA6F97C8-005F-4C99-B041-D2F913F7E2C4}" type="pres">
      <dgm:prSet presAssocID="{94A2FD65-BFB2-458D-BB67-5B2BDD72195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A4E361-92ED-4D00-A4FD-0D01ED8EED20}" type="pres">
      <dgm:prSet presAssocID="{94A2FD65-BFB2-458D-BB67-5B2BDD721951}" presName="dummyMaxCanvas" presStyleCnt="0">
        <dgm:presLayoutVars/>
      </dgm:prSet>
      <dgm:spPr/>
    </dgm:pt>
    <dgm:pt modelId="{6BB8DEAC-DCDB-424F-9359-9A7980B5A03B}" type="pres">
      <dgm:prSet presAssocID="{94A2FD65-BFB2-458D-BB67-5B2BDD72195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52258-818D-4881-B149-0E0E89624A64}" type="pres">
      <dgm:prSet presAssocID="{94A2FD65-BFB2-458D-BB67-5B2BDD72195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74E78-1DD9-44F4-B6A8-FF9CFC6AB769}" type="pres">
      <dgm:prSet presAssocID="{94A2FD65-BFB2-458D-BB67-5B2BDD72195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9E22A-0CB0-4554-A161-2E0EA9DF62B0}" type="pres">
      <dgm:prSet presAssocID="{94A2FD65-BFB2-458D-BB67-5B2BDD72195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DB91D-7A8B-4A6D-9F46-D32687DF4A4D}" type="pres">
      <dgm:prSet presAssocID="{94A2FD65-BFB2-458D-BB67-5B2BDD72195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E1B4C-4028-4458-BACD-AC5A1224FE9A}" type="pres">
      <dgm:prSet presAssocID="{94A2FD65-BFB2-458D-BB67-5B2BDD72195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AE5BD-FF51-45C3-B623-B8FEDBEB9A0B}" type="pres">
      <dgm:prSet presAssocID="{94A2FD65-BFB2-458D-BB67-5B2BDD72195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3DC1EE-D4B4-40C7-AA25-410C2C6EC76C}" type="pres">
      <dgm:prSet presAssocID="{94A2FD65-BFB2-458D-BB67-5B2BDD72195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522652-7370-4436-AC49-83F0018730B1}" type="presOf" srcId="{968BF50B-EE2D-418C-B889-0C1A997DE65B}" destId="{A06AE5BD-FF51-45C3-B623-B8FEDBEB9A0B}" srcOrd="1" destOrd="0" presId="urn:microsoft.com/office/officeart/2005/8/layout/vProcess5"/>
    <dgm:cxn modelId="{934839CC-0F3C-449F-BFED-522FE960D9C1}" srcId="{94A2FD65-BFB2-458D-BB67-5B2BDD721951}" destId="{43AC3CE5-F5C0-4460-8B05-818038096CFA}" srcOrd="0" destOrd="0" parTransId="{B7261D5F-6FBD-4865-95AF-02A15E3EE539}" sibTransId="{C1111EC9-09AC-4BE4-8E6E-2E7688F2CD33}"/>
    <dgm:cxn modelId="{2C8E0985-31CA-4C6F-99A8-1490358E98D9}" type="presOf" srcId="{E784F379-77F1-4905-BEB3-C7135CF55C2F}" destId="{C96DB91D-7A8B-4A6D-9F46-D32687DF4A4D}" srcOrd="0" destOrd="0" presId="urn:microsoft.com/office/officeart/2005/8/layout/vProcess5"/>
    <dgm:cxn modelId="{D9168316-0C22-4734-AA6C-7307093F167B}" srcId="{94A2FD65-BFB2-458D-BB67-5B2BDD721951}" destId="{968BF50B-EE2D-418C-B889-0C1A997DE65B}" srcOrd="1" destOrd="0" parTransId="{49660F4C-F658-45FA-A941-9B17EDADEA4B}" sibTransId="{E784F379-77F1-4905-BEB3-C7135CF55C2F}"/>
    <dgm:cxn modelId="{5522CC6C-3286-40FD-9199-54C019D359D8}" type="presOf" srcId="{C1111EC9-09AC-4BE4-8E6E-2E7688F2CD33}" destId="{4089E22A-0CB0-4554-A161-2E0EA9DF62B0}" srcOrd="0" destOrd="0" presId="urn:microsoft.com/office/officeart/2005/8/layout/vProcess5"/>
    <dgm:cxn modelId="{09ABD041-E28D-48B3-A998-4EDEB526BBCD}" type="presOf" srcId="{2931452D-6BCF-4B58-9309-941B7B696465}" destId="{2E3DC1EE-D4B4-40C7-AA25-410C2C6EC76C}" srcOrd="1" destOrd="0" presId="urn:microsoft.com/office/officeart/2005/8/layout/vProcess5"/>
    <dgm:cxn modelId="{28E89C1F-2EB5-4892-B69B-10B57672BAFC}" type="presOf" srcId="{2931452D-6BCF-4B58-9309-941B7B696465}" destId="{11074E78-1DD9-44F4-B6A8-FF9CFC6AB769}" srcOrd="0" destOrd="0" presId="urn:microsoft.com/office/officeart/2005/8/layout/vProcess5"/>
    <dgm:cxn modelId="{1FEF00C4-AA22-4F6C-BABF-3CC462C8E4C3}" srcId="{94A2FD65-BFB2-458D-BB67-5B2BDD721951}" destId="{2931452D-6BCF-4B58-9309-941B7B696465}" srcOrd="2" destOrd="0" parTransId="{62826561-9E3D-4F1F-8D71-BD9D5F48CAE9}" sibTransId="{A6A8172B-778D-4E21-9EAB-69078F21A3B2}"/>
    <dgm:cxn modelId="{49FEDAD1-AA33-4BC8-9A2F-9D5D52FA718C}" type="presOf" srcId="{968BF50B-EE2D-418C-B889-0C1A997DE65B}" destId="{ABD52258-818D-4881-B149-0E0E89624A64}" srcOrd="0" destOrd="0" presId="urn:microsoft.com/office/officeart/2005/8/layout/vProcess5"/>
    <dgm:cxn modelId="{48BC778B-F884-4C9B-8E29-2BD9B3E8FE1C}" type="presOf" srcId="{43AC3CE5-F5C0-4460-8B05-818038096CFA}" destId="{B6AE1B4C-4028-4458-BACD-AC5A1224FE9A}" srcOrd="1" destOrd="0" presId="urn:microsoft.com/office/officeart/2005/8/layout/vProcess5"/>
    <dgm:cxn modelId="{1B7B4C5D-3695-4B2C-820B-E6546C66368A}" type="presOf" srcId="{43AC3CE5-F5C0-4460-8B05-818038096CFA}" destId="{6BB8DEAC-DCDB-424F-9359-9A7980B5A03B}" srcOrd="0" destOrd="0" presId="urn:microsoft.com/office/officeart/2005/8/layout/vProcess5"/>
    <dgm:cxn modelId="{F7FE5620-1D78-4C9F-AC5E-6AD184D4CC27}" type="presOf" srcId="{94A2FD65-BFB2-458D-BB67-5B2BDD721951}" destId="{FA6F97C8-005F-4C99-B041-D2F913F7E2C4}" srcOrd="0" destOrd="0" presId="urn:microsoft.com/office/officeart/2005/8/layout/vProcess5"/>
    <dgm:cxn modelId="{29E9DD43-EE2D-49E1-85AB-69E72FC938A3}" type="presParOf" srcId="{FA6F97C8-005F-4C99-B041-D2F913F7E2C4}" destId="{A7A4E361-92ED-4D00-A4FD-0D01ED8EED20}" srcOrd="0" destOrd="0" presId="urn:microsoft.com/office/officeart/2005/8/layout/vProcess5"/>
    <dgm:cxn modelId="{4B086142-36ED-4A7B-BF0D-E8B149A66BE3}" type="presParOf" srcId="{FA6F97C8-005F-4C99-B041-D2F913F7E2C4}" destId="{6BB8DEAC-DCDB-424F-9359-9A7980B5A03B}" srcOrd="1" destOrd="0" presId="urn:microsoft.com/office/officeart/2005/8/layout/vProcess5"/>
    <dgm:cxn modelId="{2B081E78-8533-43EE-B0FD-6FDA942B7C49}" type="presParOf" srcId="{FA6F97C8-005F-4C99-B041-D2F913F7E2C4}" destId="{ABD52258-818D-4881-B149-0E0E89624A64}" srcOrd="2" destOrd="0" presId="urn:microsoft.com/office/officeart/2005/8/layout/vProcess5"/>
    <dgm:cxn modelId="{17AD27C0-3BC3-4C69-904F-6D232E724A93}" type="presParOf" srcId="{FA6F97C8-005F-4C99-B041-D2F913F7E2C4}" destId="{11074E78-1DD9-44F4-B6A8-FF9CFC6AB769}" srcOrd="3" destOrd="0" presId="urn:microsoft.com/office/officeart/2005/8/layout/vProcess5"/>
    <dgm:cxn modelId="{B26A2164-C8C1-4839-9413-045725B9DA91}" type="presParOf" srcId="{FA6F97C8-005F-4C99-B041-D2F913F7E2C4}" destId="{4089E22A-0CB0-4554-A161-2E0EA9DF62B0}" srcOrd="4" destOrd="0" presId="urn:microsoft.com/office/officeart/2005/8/layout/vProcess5"/>
    <dgm:cxn modelId="{B382E24A-F3B5-4E21-AF88-B56F36138604}" type="presParOf" srcId="{FA6F97C8-005F-4C99-B041-D2F913F7E2C4}" destId="{C96DB91D-7A8B-4A6D-9F46-D32687DF4A4D}" srcOrd="5" destOrd="0" presId="urn:microsoft.com/office/officeart/2005/8/layout/vProcess5"/>
    <dgm:cxn modelId="{5A769FEA-AA48-4C95-A4EB-997DAF8B32D7}" type="presParOf" srcId="{FA6F97C8-005F-4C99-B041-D2F913F7E2C4}" destId="{B6AE1B4C-4028-4458-BACD-AC5A1224FE9A}" srcOrd="6" destOrd="0" presId="urn:microsoft.com/office/officeart/2005/8/layout/vProcess5"/>
    <dgm:cxn modelId="{7FCB5CCE-C488-4B2A-840A-E8A523F411E1}" type="presParOf" srcId="{FA6F97C8-005F-4C99-B041-D2F913F7E2C4}" destId="{A06AE5BD-FF51-45C3-B623-B8FEDBEB9A0B}" srcOrd="7" destOrd="0" presId="urn:microsoft.com/office/officeart/2005/8/layout/vProcess5"/>
    <dgm:cxn modelId="{D86C21F0-D0B4-4DC8-8C76-D9B7E90B107C}" type="presParOf" srcId="{FA6F97C8-005F-4C99-B041-D2F913F7E2C4}" destId="{2E3DC1EE-D4B4-40C7-AA25-410C2C6EC76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D6D30-A416-4BD9-A05D-00DDDEB06ADA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72BE0-EDC8-44DB-8C88-391B8DEB9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443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72BE0-EDC8-44DB-8C88-391B8DEB97A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057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A7B8-5A4B-4733-B9B0-711552ED7621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CBD73E-281C-46C3-A12E-A664425AD8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A7B8-5A4B-4733-B9B0-711552ED7621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D73E-281C-46C3-A12E-A664425AD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A7B8-5A4B-4733-B9B0-711552ED7621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D73E-281C-46C3-A12E-A664425AD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A7B8-5A4B-4733-B9B0-711552ED7621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D73E-281C-46C3-A12E-A664425AD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A7B8-5A4B-4733-B9B0-711552ED7621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D73E-281C-46C3-A12E-A664425AD8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A7B8-5A4B-4733-B9B0-711552ED7621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D73E-281C-46C3-A12E-A664425AD8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A7B8-5A4B-4733-B9B0-711552ED7621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D73E-281C-46C3-A12E-A664425AD8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A7B8-5A4B-4733-B9B0-711552ED7621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D73E-281C-46C3-A12E-A664425AD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A7B8-5A4B-4733-B9B0-711552ED7621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D73E-281C-46C3-A12E-A664425AD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A7B8-5A4B-4733-B9B0-711552ED7621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D73E-281C-46C3-A12E-A664425AD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A7B8-5A4B-4733-B9B0-711552ED7621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D73E-281C-46C3-A12E-A664425AD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4E8A7B8-5A4B-4733-B9B0-711552ED7621}" type="datetimeFigureOut">
              <a:rPr lang="en-US" smtClean="0"/>
              <a:pPr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CCBD73E-281C-46C3-A12E-A664425AD8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Resources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Units 9 &amp; 12</a:t>
            </a:r>
          </a:p>
          <a:p>
            <a:r>
              <a:rPr lang="en-US" dirty="0" smtClean="0"/>
              <a:t>Week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539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HR 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fontAlgn="base">
              <a:buNone/>
            </a:pPr>
            <a:r>
              <a:rPr lang="en-US" dirty="0"/>
              <a:t>HR strategies for meeting your organization's needs in the future:</a:t>
            </a:r>
          </a:p>
          <a:p>
            <a:pPr lvl="0" fontAlgn="base"/>
            <a:r>
              <a:rPr lang="en-US" dirty="0"/>
              <a:t>Restructuring strategies</a:t>
            </a:r>
          </a:p>
          <a:p>
            <a:pPr lvl="0" fontAlgn="base"/>
            <a:r>
              <a:rPr lang="en-US" dirty="0"/>
              <a:t>Training and development strategies</a:t>
            </a:r>
          </a:p>
          <a:p>
            <a:pPr lvl="0" fontAlgn="base"/>
            <a:r>
              <a:rPr lang="en-US" dirty="0"/>
              <a:t>Recruitment strategies</a:t>
            </a:r>
          </a:p>
          <a:p>
            <a:pPr lvl="0" fontAlgn="base"/>
            <a:r>
              <a:rPr lang="en-US" dirty="0"/>
              <a:t>Outsourcing strategies</a:t>
            </a:r>
          </a:p>
          <a:p>
            <a:pPr lvl="0" fontAlgn="base"/>
            <a:r>
              <a:rPr lang="en-US" dirty="0"/>
              <a:t>Collaboration strategies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00800" y="5562600"/>
            <a:ext cx="2041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(Hrcouncil.ca, 2017)</a:t>
            </a:r>
          </a:p>
        </p:txBody>
      </p:sp>
    </p:spTree>
    <p:extLst>
      <p:ext uri="{BB962C8B-B14F-4D97-AF65-F5344CB8AC3E}">
        <p14:creationId xmlns:p14="http://schemas.microsoft.com/office/powerpoint/2010/main" xmlns="" val="387089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P3 - Plan a recruitment programme for an aviation </a:t>
            </a:r>
            <a:r>
              <a:rPr lang="en-US" dirty="0" err="1"/>
              <a:t>organisation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913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&amp; Selection Process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753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Terms that refer to the process of attracting and choosing candidates for employment.</a:t>
            </a:r>
            <a:br>
              <a:rPr lang="en-US" dirty="0"/>
            </a:br>
            <a:r>
              <a:rPr lang="en-US" dirty="0"/>
              <a:t>(BusinessDictionary.com, 2017</a:t>
            </a:r>
            <a:r>
              <a:rPr lang="en-US" dirty="0" smtClean="0"/>
              <a:t>)</a:t>
            </a:r>
          </a:p>
          <a:p>
            <a:r>
              <a:rPr lang="en-US" dirty="0"/>
              <a:t>Recruitment can be defined as searching for and obtaining a pool of potential candidates with the desired knowledge, skills and experience to allow an </a:t>
            </a:r>
            <a:r>
              <a:rPr lang="en-US" dirty="0" err="1"/>
              <a:t>organisation</a:t>
            </a:r>
            <a:r>
              <a:rPr lang="en-US" dirty="0"/>
              <a:t> to select the most appropriate people to fill job vacancies against defined position descriptions and specifications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(Ahri.com.au</a:t>
            </a:r>
            <a:r>
              <a:rPr lang="en-US" dirty="0"/>
              <a:t>, 2017)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291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0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539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802416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23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658663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7709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82630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86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JDs </a:t>
            </a:r>
            <a:r>
              <a:rPr lang="en-US" dirty="0" err="1" smtClean="0"/>
              <a:t>vs</a:t>
            </a:r>
            <a:r>
              <a:rPr lang="en-US" dirty="0" smtClean="0"/>
              <a:t> Job Specification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Description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Job Specification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utlines</a:t>
            </a:r>
            <a:r>
              <a:rPr lang="en-US" dirty="0"/>
              <a:t> the primary </a:t>
            </a:r>
            <a:r>
              <a:rPr lang="en-US" b="1" dirty="0"/>
              <a:t>duties</a:t>
            </a:r>
            <a:r>
              <a:rPr lang="en-US" dirty="0"/>
              <a:t> and </a:t>
            </a:r>
            <a:r>
              <a:rPr lang="en-US" b="1" dirty="0"/>
              <a:t>responsibilities</a:t>
            </a:r>
            <a:r>
              <a:rPr lang="en-US" dirty="0"/>
              <a:t> of a </a:t>
            </a:r>
            <a:r>
              <a:rPr lang="en-US" dirty="0" err="1"/>
              <a:t>given</a:t>
            </a:r>
            <a:r>
              <a:rPr lang="en-US" b="1" dirty="0" err="1"/>
              <a:t>position</a:t>
            </a:r>
            <a:r>
              <a:rPr lang="en-US" dirty="0"/>
              <a:t> in a company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outlines the qualities and qualifications required of someone in the </a:t>
            </a:r>
            <a:r>
              <a:rPr lang="en-US" b="1" dirty="0"/>
              <a:t>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448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ob Description and Job Specific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8350953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230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Learning Outcomes (LO1)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00200" y="4724400"/>
            <a:ext cx="7010400" cy="16764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dirty="0" smtClean="0"/>
              <a:t>Understand Human Resources Management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 smtClean="0"/>
              <a:t>Be Able to carry out recruitment for the aviation industry as part of the HR Team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73117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Plan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Defining requirements</a:t>
            </a:r>
          </a:p>
          <a:p>
            <a:r>
              <a:rPr lang="en-US" dirty="0" smtClean="0"/>
              <a:t>Allocating budget</a:t>
            </a:r>
          </a:p>
          <a:p>
            <a:r>
              <a:rPr lang="en-US" dirty="0" smtClean="0"/>
              <a:t>Sourcing </a:t>
            </a:r>
          </a:p>
          <a:p>
            <a:pPr lvl="1"/>
            <a:r>
              <a:rPr lang="en-US" dirty="0" smtClean="0"/>
              <a:t>Internal</a:t>
            </a:r>
            <a:endParaRPr lang="en-US" dirty="0"/>
          </a:p>
          <a:p>
            <a:pPr lvl="1"/>
            <a:r>
              <a:rPr lang="en-US" dirty="0"/>
              <a:t>External </a:t>
            </a:r>
          </a:p>
          <a:p>
            <a:pPr lvl="1"/>
            <a:r>
              <a:rPr lang="en-US" dirty="0"/>
              <a:t>Third </a:t>
            </a:r>
            <a:r>
              <a:rPr lang="en-US" dirty="0" smtClean="0"/>
              <a:t>Party</a:t>
            </a:r>
          </a:p>
          <a:p>
            <a:r>
              <a:rPr lang="en-US" dirty="0" smtClean="0"/>
              <a:t>Screening </a:t>
            </a:r>
          </a:p>
          <a:p>
            <a:r>
              <a:rPr lang="en-US" dirty="0" smtClean="0"/>
              <a:t>Assessing</a:t>
            </a:r>
          </a:p>
          <a:p>
            <a:r>
              <a:rPr lang="en-US" dirty="0" smtClean="0"/>
              <a:t>Selecting</a:t>
            </a:r>
          </a:p>
          <a:p>
            <a:r>
              <a:rPr lang="en-US" dirty="0" smtClean="0"/>
              <a:t>Orientation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/>
              <a:t>(Ali, 2017) 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196797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9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v5872\AppData\Local\Microsoft\Windows\Temporary Internet Files\Content.IE5\477PNZ5K\questions-answers-chemical-engineering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091781" cy="4091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74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92" y="16476"/>
            <a:ext cx="4457700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 descr="http://cdn.xtracut.com/scaleupsdc/2015/05/meeting_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762896"/>
            <a:ext cx="4419600" cy="406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6468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Significance Or Importance Of Human Resource Planning. (2013). [Blog] </a:t>
            </a:r>
            <a:r>
              <a:rPr lang="en-US" i="1" dirty="0"/>
              <a:t>Account-Management</a:t>
            </a:r>
            <a:r>
              <a:rPr lang="en-US" dirty="0"/>
              <a:t>. Available at: http://accountlearning.blogspot.com/2013/01/significance-or-importance-of-human.html [Accessed 16 Jan. 2017].</a:t>
            </a:r>
          </a:p>
          <a:p>
            <a:endParaRPr lang="en-US" dirty="0" smtClean="0"/>
          </a:p>
          <a:p>
            <a:r>
              <a:rPr lang="en-US" dirty="0" smtClean="0"/>
              <a:t>Hrcouncil.ca</a:t>
            </a:r>
            <a:r>
              <a:rPr lang="en-US" dirty="0"/>
              <a:t>. (2017). </a:t>
            </a:r>
            <a:r>
              <a:rPr lang="en-US" i="1" dirty="0"/>
              <a:t>Strategic HR Planning | HR Planning | HR Toolkit | hrcouncil.ca</a:t>
            </a:r>
            <a:r>
              <a:rPr lang="en-US" dirty="0"/>
              <a:t>. [online] Available at: http://hrcouncil.ca/hr-toolkit/planning-strategic.cfm [Accessed 16 Jan. 2017].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999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Ali, V. (2017). Ensuring the Right Hire – A Recruitment Plan. [Blog] </a:t>
            </a:r>
            <a:r>
              <a:rPr lang="en-US" i="1" dirty="0"/>
              <a:t>Barrett Rose &amp; Lee Inc</a:t>
            </a:r>
            <a:r>
              <a:rPr lang="en-US" dirty="0"/>
              <a:t>. Available at: http://www.barrettrose.com/ensuring-the-right-hire-steps-for-a-recruitment-plan/ [Accessed 25 Jan. 2017</a:t>
            </a:r>
            <a:r>
              <a:rPr lang="en-US" dirty="0" smtClean="0"/>
              <a:t>].</a:t>
            </a:r>
          </a:p>
          <a:p>
            <a:r>
              <a:rPr lang="en-US" dirty="0"/>
              <a:t>Hr.ucr.edu. (2017). </a:t>
            </a:r>
            <a:r>
              <a:rPr lang="en-US" i="1" dirty="0"/>
              <a:t>Human Resources: Recruitment &amp; Selection Hiring Process</a:t>
            </a:r>
            <a:r>
              <a:rPr lang="en-US" dirty="0"/>
              <a:t>. [online] Available at: https://hr.ucr.edu/recruitment/guidelines/process.html#step3 [Accessed 25 Jan. 2017</a:t>
            </a:r>
            <a:r>
              <a:rPr lang="en-US" dirty="0" smtClean="0"/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xmlns="" val="40449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Landers</a:t>
            </a:r>
            <a:r>
              <a:rPr lang="en-US" dirty="0"/>
              <a:t>, J. (2017). </a:t>
            </a:r>
            <a:r>
              <a:rPr lang="en-US" i="1" dirty="0"/>
              <a:t>Advantages &amp; Disadvantages of a Gap Analysis | </a:t>
            </a:r>
            <a:r>
              <a:rPr lang="en-US" i="1" dirty="0" err="1"/>
              <a:t>eHow</a:t>
            </a:r>
            <a:r>
              <a:rPr lang="en-US" dirty="0"/>
              <a:t>. [online] </a:t>
            </a:r>
            <a:r>
              <a:rPr lang="en-US" dirty="0" err="1"/>
              <a:t>eHow</a:t>
            </a:r>
            <a:r>
              <a:rPr lang="en-US" dirty="0"/>
              <a:t>. Available at: http://www.ehow.com/info_8092305_advantages-disadvantages-gap-analysis.html [Accessed 25 Jan. 2017</a:t>
            </a:r>
            <a:r>
              <a:rPr lang="en-US" dirty="0" smtClean="0"/>
              <a:t>].</a:t>
            </a:r>
          </a:p>
          <a:p>
            <a:r>
              <a:rPr lang="en-US" dirty="0"/>
              <a:t>Ahri.com.au. (2017). </a:t>
            </a:r>
            <a:r>
              <a:rPr lang="en-US" i="1" dirty="0"/>
              <a:t>Recruitment and Selection</a:t>
            </a:r>
            <a:r>
              <a:rPr lang="en-US" dirty="0"/>
              <a:t>. [online] Available at: https://www.ahri.com.au/assist/recruitment-and-selection [Accessed 25 Jan. 2017</a:t>
            </a:r>
            <a:r>
              <a:rPr lang="en-US" dirty="0" smtClean="0"/>
              <a:t>].</a:t>
            </a:r>
          </a:p>
          <a:p>
            <a:r>
              <a:rPr lang="en-US" dirty="0"/>
              <a:t>BusinessDictionary.com. (2017). </a:t>
            </a:r>
            <a:r>
              <a:rPr lang="en-US" i="1" dirty="0"/>
              <a:t>What is recruitment and selection? definition and meaning</a:t>
            </a:r>
            <a:r>
              <a:rPr lang="en-US" dirty="0"/>
              <a:t>. [online] Available at: http://www.businessdictionary.com/definition/recruitment-and-selection.html [Accessed 25 Jan. 2017].</a:t>
            </a:r>
          </a:p>
        </p:txBody>
      </p:sp>
    </p:spTree>
    <p:extLst>
      <p:ext uri="{BB962C8B-B14F-4D97-AF65-F5344CB8AC3E}">
        <p14:creationId xmlns:p14="http://schemas.microsoft.com/office/powerpoint/2010/main" xmlns="" val="40449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 </a:t>
            </a:r>
            <a:r>
              <a:rPr lang="en-US" dirty="0"/>
              <a:t>1.2 – Justify a Human Resources plan based on an analysis of supply and demand for a selected service industry </a:t>
            </a:r>
            <a:r>
              <a:rPr lang="en-US" dirty="0" smtClean="0"/>
              <a:t>business</a:t>
            </a:r>
          </a:p>
          <a:p>
            <a:r>
              <a:rPr lang="en-US" dirty="0"/>
              <a:t>P3 - Plan a recruitment programme for an aviation </a:t>
            </a:r>
            <a:r>
              <a:rPr lang="en-US" dirty="0" err="1"/>
              <a:t>organisation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750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 1.2 – Justify a Human Resources plan based on an analysis of supply and demand for a selected service industry business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94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.slidesharecdn.com/humanresourcemanagementppt-150108084404-conversion-gate01/95/human-resource-management-ppt-16-638.jpg?cb=142070678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3361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Future </a:t>
            </a:r>
            <a:r>
              <a:rPr lang="en-US" b="1" dirty="0"/>
              <a:t>Manpower </a:t>
            </a:r>
            <a:r>
              <a:rPr lang="en-US" b="1" dirty="0" smtClean="0"/>
              <a:t>Needs</a:t>
            </a:r>
          </a:p>
          <a:p>
            <a:r>
              <a:rPr lang="en-US" b="1" dirty="0"/>
              <a:t>Coping With </a:t>
            </a:r>
            <a:r>
              <a:rPr lang="en-US" b="1" dirty="0" smtClean="0"/>
              <a:t>Change</a:t>
            </a:r>
          </a:p>
          <a:p>
            <a:r>
              <a:rPr lang="en-US" b="1" dirty="0"/>
              <a:t>Recruitment Of Talented </a:t>
            </a:r>
            <a:r>
              <a:rPr lang="en-US" b="1" dirty="0" smtClean="0"/>
              <a:t>Personnel</a:t>
            </a:r>
          </a:p>
          <a:p>
            <a:r>
              <a:rPr lang="en-US" b="1" dirty="0"/>
              <a:t>Development Of Human Resources</a:t>
            </a:r>
            <a:endParaRPr lang="en-US" b="1" dirty="0" smtClean="0"/>
          </a:p>
          <a:p>
            <a:pPr marL="118872" indent="0">
              <a:buNone/>
            </a:pPr>
            <a:endParaRPr lang="en-US" b="1" dirty="0" smtClean="0"/>
          </a:p>
          <a:p>
            <a:endParaRPr lang="en-US" dirty="0"/>
          </a:p>
          <a:p>
            <a:pPr marL="118872" indent="0">
              <a:buNone/>
            </a:pPr>
            <a:r>
              <a:rPr lang="en-US" sz="1800" dirty="0"/>
              <a:t>(Significance Or Importance Of Human Resource Planning, 2013)</a:t>
            </a:r>
          </a:p>
        </p:txBody>
      </p:sp>
    </p:spTree>
    <p:extLst>
      <p:ext uri="{BB962C8B-B14F-4D97-AF65-F5344CB8AC3E}">
        <p14:creationId xmlns:p14="http://schemas.microsoft.com/office/powerpoint/2010/main" xmlns="" val="1935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Analysis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difference between what is needed and what is available. It also represents the difference between where you are and where you want to be.</a:t>
            </a:r>
          </a:p>
          <a:p>
            <a:r>
              <a:rPr lang="en-US" dirty="0" smtClean="0"/>
              <a:t>Follows a demand and supply analysis</a:t>
            </a:r>
          </a:p>
          <a:p>
            <a:r>
              <a:rPr lang="en-US" dirty="0"/>
              <a:t>Gap analysis involves comparing the workforce supply projection </a:t>
            </a:r>
            <a:r>
              <a:rPr lang="en-US" dirty="0" smtClean="0"/>
              <a:t>to the workforce </a:t>
            </a:r>
            <a:r>
              <a:rPr lang="en-US" dirty="0"/>
              <a:t>demand </a:t>
            </a:r>
            <a:r>
              <a:rPr lang="en-US" dirty="0" smtClean="0"/>
              <a:t>forecast</a:t>
            </a:r>
          </a:p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Importantly you need to identify the reason for the gap.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24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Analysis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Attempts to answer the following questions:</a:t>
            </a:r>
          </a:p>
          <a:p>
            <a:pPr lvl="1"/>
            <a:r>
              <a:rPr lang="en-US" dirty="0"/>
              <a:t>What new skills will the </a:t>
            </a:r>
            <a:r>
              <a:rPr lang="en-US" dirty="0" err="1"/>
              <a:t>organisation</a:t>
            </a:r>
            <a:r>
              <a:rPr lang="en-US" dirty="0"/>
              <a:t> need to accomplish its goals and objectives?</a:t>
            </a:r>
          </a:p>
          <a:p>
            <a:pPr lvl="1"/>
            <a:r>
              <a:rPr lang="en-US" dirty="0"/>
              <a:t>Does the </a:t>
            </a:r>
            <a:r>
              <a:rPr lang="en-US" dirty="0" err="1"/>
              <a:t>organisation’s</a:t>
            </a:r>
            <a:r>
              <a:rPr lang="en-US" dirty="0"/>
              <a:t> workforce currently have the anticipated needed skills?</a:t>
            </a:r>
          </a:p>
          <a:p>
            <a:pPr lvl="1"/>
            <a:r>
              <a:rPr lang="en-US" dirty="0"/>
              <a:t>What job functions or skills will no longer be required?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organisation</a:t>
            </a:r>
            <a:r>
              <a:rPr lang="en-US" dirty="0"/>
              <a:t> will establish workforce strategies based on the results of this analysis.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Analysis </a:t>
            </a:r>
            <a:r>
              <a:rPr lang="en-US" dirty="0"/>
              <a:t>results may show one of the following:</a:t>
            </a:r>
          </a:p>
          <a:p>
            <a:pPr lvl="1"/>
            <a:r>
              <a:rPr lang="en-US" dirty="0" smtClean="0"/>
              <a:t>A shortage - when </a:t>
            </a:r>
            <a:r>
              <a:rPr lang="en-US" dirty="0"/>
              <a:t>projected supply is less than forecast </a:t>
            </a:r>
            <a:r>
              <a:rPr lang="en-US" dirty="0" smtClean="0"/>
              <a:t>demand</a:t>
            </a:r>
          </a:p>
          <a:p>
            <a:pPr lvl="1"/>
            <a:r>
              <a:rPr lang="en-US" dirty="0" smtClean="0"/>
              <a:t>A surplus - when </a:t>
            </a:r>
            <a:r>
              <a:rPr lang="en-US" dirty="0"/>
              <a:t>projected supply is greater than forecast </a:t>
            </a:r>
            <a:r>
              <a:rPr lang="en-US" dirty="0" smtClean="0"/>
              <a:t>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424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Challenges/Issues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</a:t>
            </a:r>
          </a:p>
          <a:p>
            <a:r>
              <a:rPr lang="en-US" dirty="0" smtClean="0"/>
              <a:t>Cost </a:t>
            </a:r>
          </a:p>
          <a:p>
            <a:r>
              <a:rPr lang="en-US" dirty="0" smtClean="0"/>
              <a:t>Morale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(Landers)</a:t>
            </a:r>
          </a:p>
        </p:txBody>
      </p:sp>
    </p:spTree>
    <p:extLst>
      <p:ext uri="{BB962C8B-B14F-4D97-AF65-F5344CB8AC3E}">
        <p14:creationId xmlns:p14="http://schemas.microsoft.com/office/powerpoint/2010/main" xmlns="" val="12804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796</TotalTime>
  <Words>642</Words>
  <Application>Microsoft Office PowerPoint</Application>
  <PresentationFormat>On-screen Show (4:3)</PresentationFormat>
  <Paragraphs>96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Executive</vt:lpstr>
      <vt:lpstr>Human Resources Management</vt:lpstr>
      <vt:lpstr>Learning Outcomes (LO1)</vt:lpstr>
      <vt:lpstr>Assessment Criteria</vt:lpstr>
      <vt:lpstr>AC 1.2 – Justify a Human Resources plan based on an analysis of supply and demand for a selected service industry business</vt:lpstr>
      <vt:lpstr>Slide 5</vt:lpstr>
      <vt:lpstr>Importance</vt:lpstr>
      <vt:lpstr>Gap Analysis Model</vt:lpstr>
      <vt:lpstr>Gap Analysis Model</vt:lpstr>
      <vt:lpstr>Challenges/Issues</vt:lpstr>
      <vt:lpstr>HR Action Plan</vt:lpstr>
      <vt:lpstr>P3 - Plan a recruitment programme for an aviation organisation  </vt:lpstr>
      <vt:lpstr>Recruitment &amp; Selection Process</vt:lpstr>
      <vt:lpstr>Definitions</vt:lpstr>
      <vt:lpstr>Slide 14</vt:lpstr>
      <vt:lpstr>Recruitment Steps</vt:lpstr>
      <vt:lpstr>Recruitment Steps</vt:lpstr>
      <vt:lpstr>Recruitment Steps</vt:lpstr>
      <vt:lpstr>JDs vs Job Specification</vt:lpstr>
      <vt:lpstr>Slide 19</vt:lpstr>
      <vt:lpstr>Recruitment Plan</vt:lpstr>
      <vt:lpstr>Selection Process</vt:lpstr>
      <vt:lpstr>Slide 22</vt:lpstr>
      <vt:lpstr>Slide 23</vt:lpstr>
      <vt:lpstr>References</vt:lpstr>
      <vt:lpstr>References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Management</dc:title>
  <dc:creator>Virgo, Deidra</dc:creator>
  <cp:lastModifiedBy>Dale</cp:lastModifiedBy>
  <cp:revision>16</cp:revision>
  <dcterms:created xsi:type="dcterms:W3CDTF">2017-01-25T08:53:17Z</dcterms:created>
  <dcterms:modified xsi:type="dcterms:W3CDTF">2017-01-28T19:22:05Z</dcterms:modified>
</cp:coreProperties>
</file>